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04"/>
    <p:restoredTop sz="94667"/>
  </p:normalViewPr>
  <p:slideViewPr>
    <p:cSldViewPr snapToGrid="0" snapToObjects="1">
      <p:cViewPr>
        <p:scale>
          <a:sx n="180" d="100"/>
          <a:sy n="180" d="100"/>
        </p:scale>
        <p:origin x="-7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1492A-0DC4-0543-A8A9-946D6E15366A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16955" y="176804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19588" y="124417"/>
            <a:ext cx="5105400" cy="963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116955" y="472468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0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are married?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89" y="722669"/>
            <a:ext cx="139084" cy="1390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189" y="887154"/>
            <a:ext cx="139084" cy="13908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303026" y="661406"/>
            <a:ext cx="4283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True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03026" y="825891"/>
            <a:ext cx="45557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False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116955" y="1328935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19588" y="1276547"/>
            <a:ext cx="5105400" cy="1635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116955" y="1624599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0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are married?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89" y="1874800"/>
            <a:ext cx="139084" cy="13908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189" y="2039285"/>
            <a:ext cx="139084" cy="139084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303026" y="1813537"/>
            <a:ext cx="4283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True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303026" y="1978022"/>
            <a:ext cx="45557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False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116955" y="2188940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i="0" u="none" strike="noStrike" dirty="0" smtClean="0">
                <a:effectLst/>
                <a:latin typeface="Times New Roman" charset="0"/>
                <a:ea typeface="Times New Roman" charset="0"/>
                <a:cs typeface="Times New Roman" charset="0"/>
              </a:rPr>
              <a:t>Why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116955" y="2430362"/>
            <a:ext cx="4910666" cy="40011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Because ‘and’ is between them and the words ‘their daughter’ occur after them in the sentence.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9" name="Right Brace 28"/>
          <p:cNvSpPr/>
          <p:nvPr/>
        </p:nvSpPr>
        <p:spPr>
          <a:xfrm>
            <a:off x="1688818" y="1862573"/>
            <a:ext cx="85744" cy="353423"/>
          </a:xfrm>
          <a:prstGeom prst="rightBrac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731349" y="1919856"/>
            <a:ext cx="515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dirty="0" smtClean="0">
                <a:solidFill>
                  <a:schemeClr val="accent2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Label</a:t>
            </a:r>
            <a:endParaRPr lang="en-US" sz="1000" b="1" dirty="0">
              <a:solidFill>
                <a:schemeClr val="accent2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049595" y="2051433"/>
            <a:ext cx="926984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Explanation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2" name="Right Brace 31"/>
          <p:cNvSpPr/>
          <p:nvPr/>
        </p:nvSpPr>
        <p:spPr>
          <a:xfrm rot="16200000">
            <a:off x="3449745" y="2142025"/>
            <a:ext cx="85744" cy="353423"/>
          </a:xfrm>
          <a:prstGeom prst="rightBrace">
            <a:avLst/>
          </a:prstGeom>
          <a:noFill/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B05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38" t="1326" r="1097" b="1035"/>
          <a:stretch/>
        </p:blipFill>
        <p:spPr>
          <a:xfrm>
            <a:off x="1116955" y="1340603"/>
            <a:ext cx="4627228" cy="47192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0980" y="5416658"/>
            <a:ext cx="40373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EXPLAIN YOURSELF</a:t>
            </a:r>
            <a:endParaRPr lang="en-US" sz="40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5" t="8164" r="2767" b="34944"/>
          <a:stretch/>
        </p:blipFill>
        <p:spPr>
          <a:xfrm>
            <a:off x="1326273" y="6842502"/>
            <a:ext cx="4291863" cy="1728061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>
          <a:xfrm>
            <a:off x="3389634" y="6696495"/>
            <a:ext cx="244719" cy="3952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871055" y="6419496"/>
            <a:ext cx="12816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Helvetica" charset="0"/>
                <a:ea typeface="Helvetica" charset="0"/>
                <a:cs typeface="Helvetica" charset="0"/>
              </a:rPr>
              <a:t>Probably Wrong</a:t>
            </a:r>
            <a:endParaRPr lang="en-US" sz="12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418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1012</TotalTime>
  <Words>73</Words>
  <Application>Microsoft Macintosh PowerPoint</Application>
  <PresentationFormat>Letter Paper (8.5x11 in)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Calibri</vt:lpstr>
      <vt:lpstr>Calibri Light</vt:lpstr>
      <vt:lpstr>Helvetica</vt:lpstr>
      <vt:lpstr>Impact</vt:lpstr>
      <vt:lpstr>Times New Roman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Braden Jay Hancock</dc:creator>
  <cp:lastModifiedBy>Braden Jay Hancock</cp:lastModifiedBy>
  <cp:revision>9</cp:revision>
  <dcterms:created xsi:type="dcterms:W3CDTF">2017-03-21T00:53:00Z</dcterms:created>
  <dcterms:modified xsi:type="dcterms:W3CDTF">2017-03-21T17:45:33Z</dcterms:modified>
</cp:coreProperties>
</file>

<file path=docProps/thumbnail.jpeg>
</file>